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2449-ECDC-4CDB-AD25-24EA48E9952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87ED-C133-473A-B241-33B9C89C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2449-ECDC-4CDB-AD25-24EA48E9952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87ED-C133-473A-B241-33B9C89C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2449-ECDC-4CDB-AD25-24EA48E9952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87ED-C133-473A-B241-33B9C89C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2449-ECDC-4CDB-AD25-24EA48E9952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87ED-C133-473A-B241-33B9C89C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2449-ECDC-4CDB-AD25-24EA48E9952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87ED-C133-473A-B241-33B9C89C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2449-ECDC-4CDB-AD25-24EA48E9952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87ED-C133-473A-B241-33B9C89C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2449-ECDC-4CDB-AD25-24EA48E9952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87ED-C133-473A-B241-33B9C89C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2449-ECDC-4CDB-AD25-24EA48E9952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87ED-C133-473A-B241-33B9C89C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2449-ECDC-4CDB-AD25-24EA48E9952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87ED-C133-473A-B241-33B9C89C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2449-ECDC-4CDB-AD25-24EA48E9952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87ED-C133-473A-B241-33B9C89C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2449-ECDC-4CDB-AD25-24EA48E9952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887ED-C133-473A-B241-33B9C89C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02449-ECDC-4CDB-AD25-24EA48E9952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887ED-C133-473A-B241-33B9C89C7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g.66.ru/image/38cfd581a79e78fcfefe6bda8f15150c/47dd6289/0/2/55/25533.jpg" TargetMode="Externa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User\&#1056;&#1072;&#1073;&#1086;&#1095;&#1080;&#1081;%20&#1089;&#1090;&#1086;&#1083;\&#1050;&#1083;&#1072;&#1089;&#1089;&#1085;&#1099;&#1081;&#1095;&#1072;&#1089;\&#1053;&#1072;&#1089;&#1090;&#1086;&#1103;&#1097;&#1080;&#1081;%20&#1044;&#1088;&#1091;&#1075;\4\igor_krutoy_-_moy_drug%20Minusovki%5b1%5d.MpTri.Net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12.imageshost.ru/img/2011/01/30/image_4d44e24ddd54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t.kinopoisk.ru/im/kadr/1/0/1/kinopoisk.ru-Friendship_21-1016437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ebzametki.com/wp-content/uploads/2011/07/32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ork-blog.com/wp-content/uploads/%D0%B4%D1%80%D1%83%D0%B6%D0%B1%D0%B02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44.radikal.ru/i104/0906/2f/1ba021ab2490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g-fotki.yandex.ru/get/3013/optimisticgirl.3/0_23811_1885381f_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3 из 165844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7200928" cy="421006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Как-то два друга много дней шли в пустыне.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Однажды они поспорили, и один из них сгоряча дал пощёчину другому. Его друг, почувствовал боль, но ничего не сказал. 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igor_krutoy_-_moy_drug Minusovki[1].MpTri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642910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46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5 из 165023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Молча, он написал на песке: «Сегодня мой самый лучший друг дал мне пощёчину». 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1026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99 из 166623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7174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</a:rPr>
              <a:t>Друзья продолжали идти, и через много дней нашли оазис с озером, в котором они решили искупаться. Тот, который получил пощёчину, едва не утонул и его друг его спас.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advTm="1176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230 из 166624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71475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solidFill>
                  <a:schemeClr val="bg1"/>
                </a:solidFill>
              </a:rPr>
              <a:t>Когда он пришёл в себя, то высек на камне: «Сегодня мой самый лучший друг спас мне жизнь». 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823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248 из 166624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>
                <a:solidFill>
                  <a:schemeClr val="bg1"/>
                </a:solidFill>
              </a:rPr>
              <a:t>Первый спросил его: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– Когда я тебя обидел, ты написал на песке, а теперь ты пишешь на камне. Почему? 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848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311 из 166624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>
                <a:solidFill>
                  <a:schemeClr val="bg1"/>
                </a:solidFill>
              </a:rPr>
              <a:t>И друг ответил: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– Когда кто-либо нас обижает, мы должны написать это на песке, чтобы ветры могли стереть это. Но когда кто-либо делает что-либо хорошее, мы должны высечь это на камне, чтобы никакой ветер 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не </a:t>
            </a:r>
            <a:r>
              <a:rPr lang="ru-RU" dirty="0">
                <a:solidFill>
                  <a:schemeClr val="bg1"/>
                </a:solidFill>
              </a:rPr>
              <a:t>смог бы стереть это. 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18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172 из 166624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Научись писать обиды на песке и высекать радости на камне. Оставь немного времени для жизни! И пусть тебе будет легко и светло...</a:t>
            </a:r>
          </a:p>
          <a:p>
            <a:endParaRPr lang="ru-RU" dirty="0"/>
          </a:p>
        </p:txBody>
      </p:sp>
    </p:spTree>
  </p:cSld>
  <p:clrMapOvr>
    <a:masterClrMapping/>
  </p:clrMapOvr>
  <p:transition advTm="10812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114</Words>
  <Application>Microsoft Office PowerPoint</Application>
  <PresentationFormat>Экран (4:3)</PresentationFormat>
  <Paragraphs>8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М-Техно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ИП Леванин А. П.</dc:creator>
  <cp:lastModifiedBy>ИП Леванин А. П.</cp:lastModifiedBy>
  <cp:revision>6</cp:revision>
  <dcterms:created xsi:type="dcterms:W3CDTF">2012-03-17T18:52:46Z</dcterms:created>
  <dcterms:modified xsi:type="dcterms:W3CDTF">2012-03-17T19:20:22Z</dcterms:modified>
</cp:coreProperties>
</file>